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1" r:id="rId6"/>
    <p:sldId id="26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>
      <p:cViewPr varScale="1">
        <p:scale>
          <a:sx n="92" d="100"/>
          <a:sy n="92" d="100"/>
        </p:scale>
        <p:origin x="7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059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35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925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8550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46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36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28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042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99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26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423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82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3954-2462-4868-9F7F-1229C5713D0F}" type="datetimeFigureOut">
              <a:rPr lang="en-US" smtClean="0"/>
              <a:t>9/26/21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B685-C1DB-4CC5-93E6-A9B347F4D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7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10050"/>
            <a:ext cx="91440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6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352801"/>
            <a:ext cx="69469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0" y="152400"/>
            <a:ext cx="7772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895600" y="1392235"/>
            <a:ext cx="6400800" cy="135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29200" y="70485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185915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34A37-D632-4E7A-BBDF-11F414C6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" y="31766"/>
            <a:ext cx="12192000" cy="6857531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1CC0DC8-9EE3-4C4F-B90E-DD0810BF1C49}"/>
              </a:ext>
            </a:extLst>
          </p:cNvPr>
          <p:cNvSpPr/>
          <p:nvPr/>
        </p:nvSpPr>
        <p:spPr>
          <a:xfrm>
            <a:off x="2438400" y="685801"/>
            <a:ext cx="7635344" cy="12649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60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6000" b="1" dirty="0" err="1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60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1026" name="Picture 2" descr="clip mẫu hs đang học bài - Số học 6 - Bùi Thị Hạnh - Thư viện Tư liệu giáo  dục">
            <a:extLst>
              <a:ext uri="{FF2B5EF4-FFF2-40B4-BE49-F238E27FC236}">
                <a16:creationId xmlns:a16="http://schemas.microsoft.com/office/drawing/2014/main" id="{57B11E2C-238F-406E-8826-036E66FF5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1" y="1950720"/>
            <a:ext cx="2359052" cy="32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883" y="2137092"/>
            <a:ext cx="652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1,2/ SGK</a:t>
            </a:r>
          </a:p>
          <a:p>
            <a:pPr marL="285750" indent="-285750">
              <a:buFontTx/>
              <a:buChar char="-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07291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0" y="152400"/>
            <a:ext cx="7772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Thứ năm ngày 23 tháng 9 năm 2021</a:t>
            </a:r>
            <a:br>
              <a:rPr lang="en-US" sz="4000">
                <a:latin typeface="Times New Roman" pitchFamily="18" charset="0"/>
                <a:cs typeface="Times New Roman" pitchFamily="18" charset="0"/>
              </a:rPr>
            </a:b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971800" y="1143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bảng chia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29200" y="70485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1676400" y="2050473"/>
            <a:ext cx="3886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364673" y="3200400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3 x 4 = 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3955474" y="3200400"/>
            <a:ext cx="1842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 x 5 = 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6229351" y="3200400"/>
            <a:ext cx="195002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5 x 3 = </a:t>
            </a: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>
            <a:off x="8451273" y="32004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 x 2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1855" y="3200401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3886" y="31820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9327" y="31820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3373" y="31820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6" name="Subtitle 3"/>
          <p:cNvSpPr txBox="1">
            <a:spLocks/>
          </p:cNvSpPr>
          <p:nvPr/>
        </p:nvSpPr>
        <p:spPr>
          <a:xfrm>
            <a:off x="1517073" y="4209365"/>
            <a:ext cx="1879024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12 : 3 = </a:t>
            </a: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3934692" y="4209365"/>
            <a:ext cx="1842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10 : 2 = </a:t>
            </a:r>
          </a:p>
        </p:txBody>
      </p:sp>
      <p:sp>
        <p:nvSpPr>
          <p:cNvPr id="18" name="Subtitle 3"/>
          <p:cNvSpPr txBox="1">
            <a:spLocks/>
          </p:cNvSpPr>
          <p:nvPr/>
        </p:nvSpPr>
        <p:spPr>
          <a:xfrm>
            <a:off x="6208569" y="4209365"/>
            <a:ext cx="195002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15 : 3 = </a:t>
            </a:r>
          </a:p>
        </p:txBody>
      </p:sp>
      <p:sp>
        <p:nvSpPr>
          <p:cNvPr id="19" name="Subtitle 3"/>
          <p:cNvSpPr txBox="1">
            <a:spLocks/>
          </p:cNvSpPr>
          <p:nvPr/>
        </p:nvSpPr>
        <p:spPr>
          <a:xfrm>
            <a:off x="8430491" y="4209365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 : 2 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4423" y="419309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3104" y="41910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8545" y="41910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92591" y="41910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4" name="Subtitle 3"/>
          <p:cNvSpPr txBox="1">
            <a:spLocks/>
          </p:cNvSpPr>
          <p:nvPr/>
        </p:nvSpPr>
        <p:spPr>
          <a:xfrm>
            <a:off x="1343891" y="5334000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12 : 4 = </a:t>
            </a:r>
          </a:p>
        </p:txBody>
      </p:sp>
      <p:sp>
        <p:nvSpPr>
          <p:cNvPr id="25" name="Subtitle 3"/>
          <p:cNvSpPr txBox="1">
            <a:spLocks/>
          </p:cNvSpPr>
          <p:nvPr/>
        </p:nvSpPr>
        <p:spPr>
          <a:xfrm>
            <a:off x="3934692" y="5334000"/>
            <a:ext cx="1842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10 : 5 = </a:t>
            </a:r>
          </a:p>
        </p:txBody>
      </p:sp>
      <p:sp>
        <p:nvSpPr>
          <p:cNvPr id="26" name="Subtitle 3"/>
          <p:cNvSpPr txBox="1">
            <a:spLocks/>
          </p:cNvSpPr>
          <p:nvPr/>
        </p:nvSpPr>
        <p:spPr>
          <a:xfrm>
            <a:off x="6208569" y="5334000"/>
            <a:ext cx="195002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15 : 5 = </a:t>
            </a:r>
          </a:p>
        </p:txBody>
      </p:sp>
      <p:sp>
        <p:nvSpPr>
          <p:cNvPr id="27" name="Subtitle 3"/>
          <p:cNvSpPr txBox="1">
            <a:spLocks/>
          </p:cNvSpPr>
          <p:nvPr/>
        </p:nvSpPr>
        <p:spPr>
          <a:xfrm>
            <a:off x="8430491" y="53340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 : 4 =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1073" y="5334001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3104" y="53156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58545" y="53156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92591" y="5315635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73467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>
          <a:xfrm>
            <a:off x="1828800" y="304800"/>
            <a:ext cx="3886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1122218"/>
            <a:ext cx="54864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200 : 2 = ?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2 =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       200  : 2 = 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3255" y="3505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400 : 2 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3255" y="44958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600 : 3 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3255" y="54864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400 : 4 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3505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800 : 2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449579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300 : 3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5486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800 : 4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5052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47769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4864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9200" y="35052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39200" y="44958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53055" y="54864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183573"/>
            <a:ext cx="2286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62831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366293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05101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2145" y="12123"/>
            <a:ext cx="7772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909454" y="9906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bảng chia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15345" y="564573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95054" y="2606675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r>
              <a:rPr lang="en-US" altLang="en-US" sz="320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.VnArial" pitchFamily="34" charset="0"/>
              </a:rPr>
              <a:t> 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454726" y="160020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   3.  Có 24 cái cốc được xếp đều vào 4 hộp. Hỏi mỗi hộp có bao nhiêu cái cốc?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10145" y="3131563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4 hộp : 24 cái cốc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510145" y="3624409"/>
            <a:ext cx="3671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: …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13641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2145" y="12123"/>
            <a:ext cx="77724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909454" y="9906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bảng chia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15345" y="564573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454726" y="160020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  3. 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805545" y="3567594"/>
            <a:ext cx="647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15345" y="2957993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10484" y="4159732"/>
            <a:ext cx="3667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24 : 4 = 6 (cái)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43945" y="472011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Đáp số: 6 cái cốc</a:t>
            </a:r>
            <a:endParaRPr lang="en-US" altLang="en-US" sz="3200"/>
          </a:p>
        </p:txBody>
      </p:sp>
      <p:cxnSp>
        <p:nvCxnSpPr>
          <p:cNvPr id="3" name="Straight Connector 2"/>
          <p:cNvCxnSpPr/>
          <p:nvPr/>
        </p:nvCxnSpPr>
        <p:spPr>
          <a:xfrm>
            <a:off x="2805545" y="3529493"/>
            <a:ext cx="0" cy="1790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5545" y="5320193"/>
            <a:ext cx="647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19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0" y="228601"/>
            <a:ext cx="9144000" cy="6508412"/>
            <a:chOff x="0" y="382905"/>
            <a:chExt cx="9144000" cy="6092190"/>
          </a:xfrm>
        </p:grpSpPr>
        <p:pic>
          <p:nvPicPr>
            <p:cNvPr id="5" name="Picture 1" descr="bì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3248043"/>
              <a:ext cx="5715000" cy="106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57098" y="3321268"/>
            <a:ext cx="77724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Chào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tạm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biệt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4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265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305</Words>
  <Application>Microsoft Macintosh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Huynh Nguyen</cp:lastModifiedBy>
  <cp:revision>29</cp:revision>
  <dcterms:created xsi:type="dcterms:W3CDTF">2021-09-18T17:00:09Z</dcterms:created>
  <dcterms:modified xsi:type="dcterms:W3CDTF">2021-09-26T10:33:14Z</dcterms:modified>
</cp:coreProperties>
</file>